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BDEC-10DE-4EDE-AE66-000CA2E3B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8D5D0-5A33-4777-BAD5-54E65AAC0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8EC7-4580-4ADD-AD82-02464332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C14D9-06ED-4DD9-BB8D-97059F2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DD94C-C2CB-4BF8-9C5B-74AA1E86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08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4B75-74CB-4253-8CE7-E3227D70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30FC2-5886-4286-B3D6-DF286CD27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B02F-A996-4C29-81C0-E1145A46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8A867-183C-4A9E-93FF-87B406E8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F4FF6-E37B-479E-8B1F-CA8C78A3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417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46191-85F5-4385-B1AB-93EE732A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9DFC8-9B5A-41D6-84CF-2B1BC344B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7DDD-4800-4127-AC8B-60B7EBDF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5777-728D-4DBF-83C6-6C71921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A866F-75C5-4523-AF6D-1803F507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350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BE72-FA16-45F8-BC90-7CCC9971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DC05-BFEB-404A-9C63-FC6989180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3C73-451E-4A0B-82B7-3D67E770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7FB4-FBF9-4899-981A-BAEA464F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2F9C-B845-465A-95F0-3100CAA5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554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6467-3DED-47BC-8B7B-4FF24581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EB221-9AC2-40AA-B39E-8C162B51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B91A8-BFDE-4D58-B2DE-E1C78B33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2B67-C410-4727-BF83-B4FB97E7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AA054-A2C3-4125-9DE7-0B7A252E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448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1CE8-F3E3-470E-AFF6-E4341956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69BC6-9239-4165-9CB1-87A3FF06E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05012-8CDA-4205-86CB-4B833D98C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E66A2-6E1F-47D1-8BF5-6D15AE89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21C05-307F-40B0-9437-BED107EA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9A94A-46C5-440C-A1CE-3D5506FF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059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4306-45C7-4CC9-AE7A-B1FD2D51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4E6C8-AAF6-42B1-B45A-8CAD88627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A879C-72CC-4DA4-8BE4-9EC699207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972A1-2EEF-439F-B5C3-0225ABF68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3F04D-90BB-4365-B5E1-964AB3F8E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AC339D-1CD4-4791-B55A-1F2C1BBA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C76E76-FFC9-4CA1-91E2-3C597D5B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5149A-1A3C-4FAA-B44D-59C26788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03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6101-B10D-4172-B5EC-A6ACB44F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86C05-6409-4F28-9BBD-47DB8216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D0DE2-70BB-4D25-8F80-04C7BF12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63595-0921-48EE-8A6F-33B5422F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435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E715C-1C27-4F2D-A1AD-05B732AE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0CD8E-4643-4253-A762-EE1E5397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075FD-69F7-498E-819E-6B822EBD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831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1EF5-DD25-4530-937F-B8397B4B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AF83-8D71-4F93-AA6D-9746C3F58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5C70-9631-4242-AF06-F56BD2736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AB97E-D129-4343-ADAB-AA9E15D8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F5639-3819-4B57-8ADE-6E5432F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B1181-34D3-4D65-977F-ECFBC18A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05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7CF7-6083-4335-BF78-1412FDAD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DE19B-9FCA-43DA-BE55-2B793547E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2C712-45D7-407B-82A2-85C8C2384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1FCFD-6DD1-45E3-9DB0-01238B6E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C1686-4FDF-48DD-8218-3EA6C2D4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08D28-3C64-4515-87EF-DCB0EF67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975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F2320-ABE4-4C1F-B01D-96D17824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36A3D-EDC4-4701-9C06-4F40D3019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DB989-FB67-44BF-A725-449C0B65B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40C2-D95E-4A16-8772-3A250EEE5130}" type="datetimeFigureOut">
              <a:rPr lang="en-ZA" smtClean="0"/>
              <a:t>2022/02/24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6F92E-DAF6-470A-8F78-E9F9816C5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EB89-DD60-4272-80B0-4A969B0E4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61F6-4A31-45CD-A4FD-EEA331163CB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453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75910CC9-9A88-4B56-9F3E-60EBEF414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2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store&#10;&#10;Description automatically generated with low confidence">
            <a:extLst>
              <a:ext uri="{FF2B5EF4-FFF2-40B4-BE49-F238E27FC236}">
                <a16:creationId xmlns:a16="http://schemas.microsoft.com/office/drawing/2014/main" id="{349BF459-D438-4980-9C86-81AB98A4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4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A6D7A34-A5B8-4821-87D9-80672E748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22172884-F0DD-453A-95E7-5751F6F21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6B179459-B7AB-4213-82D2-01E5C0FFD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91837B6E-5757-4E56-8D35-A94BC552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A1B8804C-6E66-4A9E-BA6B-7ECDDB4BE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F0E75FE1-5D7A-43EC-BDCB-A10111B51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4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27A7518-FAC6-4DBF-9089-2A8DB9ED1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9FF06945-0561-4902-9639-CF70E2922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3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2139FFA-295C-479D-941C-BC49C377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ACD54B1-6D34-49A0-A03C-41BC55752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5067974-9238-4190-B907-E57300C32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s" ma:contentTypeID="0x010100FB4C6E30547F374CB549E8E6B7FCB0080F00B88572A9D444CE49871D0E8735BAEF3C" ma:contentTypeVersion="3" ma:contentTypeDescription="" ma:contentTypeScope="" ma:versionID="365a43e67b946db238e2c5d7e9f64635">
  <xsd:schema xmlns:xsd="http://www.w3.org/2001/XMLSchema" xmlns:xs="http://www.w3.org/2001/XMLSchema" xmlns:p="http://schemas.microsoft.com/office/2006/metadata/properties" xmlns:ns2="f26b791e-c56c-4b52-ac51-9644f102fee4" targetNamespace="http://schemas.microsoft.com/office/2006/metadata/properties" ma:root="true" ma:fieldsID="9f6f614c99b1ac16c3751d2729f75e2a" ns2:_="">
    <xsd:import namespace="f26b791e-c56c-4b52-ac51-9644f102fee4"/>
    <xsd:element name="properties">
      <xsd:complexType>
        <xsd:sequence>
          <xsd:element name="documentManagement">
            <xsd:complexType>
              <xsd:all>
                <xsd:element ref="ns2:cdeAppDate"/>
                <xsd:element ref="ns2:cdeTopic" minOccurs="0"/>
                <xsd:element ref="ns2:i2abd75ab2244fb5a3aa27ce6cb8baf2" minOccurs="0"/>
                <xsd:element ref="ns2:TaxCatchAll" minOccurs="0"/>
                <xsd:element ref="ns2:TaxCatchAllLabel" minOccurs="0"/>
                <xsd:element ref="ns2:c8aa95c8cdb6457fb8f2e5f6084cf002" minOccurs="0"/>
                <xsd:element ref="ns2:a0fd77e6ca7a4acbaf0c97133f33e139" minOccurs="0"/>
                <xsd:element ref="ns2:n5ea2e038dc0421ca92519c842b0b40d" minOccurs="0"/>
                <xsd:element ref="ns2:n508b1b3115542a3902289ee625db07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b791e-c56c-4b52-ac51-9644f102fee4" elementFormDefault="qualified">
    <xsd:import namespace="http://schemas.microsoft.com/office/2006/documentManagement/types"/>
    <xsd:import namespace="http://schemas.microsoft.com/office/infopath/2007/PartnerControls"/>
    <xsd:element name="cdeAppDate" ma:index="4" ma:displayName="Applicable Date" ma:default="[today]" ma:format="DateOnly" ma:internalName="cdeAppDate">
      <xsd:simpleType>
        <xsd:restriction base="dms:DateTime"/>
      </xsd:simpleType>
    </xsd:element>
    <xsd:element name="cdeTopic" ma:index="8" nillable="true" ma:displayName="Topic" ma:internalName="cdeTopic">
      <xsd:simpleType>
        <xsd:restriction base="dms:Text">
          <xsd:maxLength value="255"/>
        </xsd:restriction>
      </xsd:simpleType>
    </xsd:element>
    <xsd:element name="i2abd75ab2244fb5a3aa27ce6cb8baf2" ma:index="9" ma:taxonomy="true" ma:internalName="i2abd75ab2244fb5a3aa27ce6cb8baf2" ma:taxonomyFieldName="cdeDept" ma:displayName="Department Name" ma:default="" ma:fieldId="{22abd75a-b224-4fb5-a3aa-27ce6cb8baf2}" ma:sspId="b6d0ee9f-8710-41fd-99f7-2fb75bf02863" ma:termSetId="d5edbe30-4850-4978-b590-7caa8c3d95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3d89b99-3bc8-4897-9ee3-ce5d5e55e943}" ma:internalName="TaxCatchAll" ma:showField="CatchAllData" ma:web="e887154a-493b-447c-933c-1c9a5eba4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3d89b99-3bc8-4897-9ee3-ce5d5e55e943}" ma:internalName="TaxCatchAllLabel" ma:readOnly="true" ma:showField="CatchAllDataLabel" ma:web="e887154a-493b-447c-933c-1c9a5eba4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8aa95c8cdb6457fb8f2e5f6084cf002" ma:index="13" ma:taxonomy="true" ma:internalName="c8aa95c8cdb6457fb8f2e5f6084cf002" ma:taxonomyFieldName="cdeDoc" ma:displayName="Document Type" ma:default="" ma:fieldId="{c8aa95c8-cdb6-457f-b8f2-e5f6084cf002}" ma:sspId="b6d0ee9f-8710-41fd-99f7-2fb75bf02863" ma:termSetId="72489a37-a98c-495b-aa1e-c122a03900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fd77e6ca7a4acbaf0c97133f33e139" ma:index="15" ma:taxonomy="true" ma:internalName="a0fd77e6ca7a4acbaf0c97133f33e139" ma:taxonomyFieldName="cdeProj" ma:displayName="Project" ma:readOnly="false" ma:default="" ma:fieldId="{a0fd77e6-ca7a-4acb-af0c-97133f33e139}" ma:sspId="b6d0ee9f-8710-41fd-99f7-2fb75bf02863" ma:termSetId="0ee3e2b8-2687-421d-bab6-1a22f9dd2b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5ea2e038dc0421ca92519c842b0b40d" ma:index="17" nillable="true" ma:taxonomy="true" ma:internalName="n5ea2e038dc0421ca92519c842b0b40d" ma:taxonomyFieldName="cdeExtParty" ma:displayName="External Party" ma:readOnly="false" ma:default="" ma:fieldId="{75ea2e03-8dc0-421c-a925-19c842b0b40d}" ma:sspId="b6d0ee9f-8710-41fd-99f7-2fb75bf02863" ma:termSetId="28531511-8fbd-462d-9219-9641e6e6cb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508b1b3115542a3902289ee625db078" ma:index="19" nillable="true" ma:taxonomy="true" ma:internalName="n508b1b3115542a3902289ee625db078" ma:taxonomyFieldName="cdeTheme" ma:displayName="Theme" ma:default="" ma:fieldId="{7508b1b3-1155-42a3-9022-89ee625db078}" ma:sspId="b6d0ee9f-8710-41fd-99f7-2fb75bf02863" ma:termSetId="f709e961-2834-499f-acf3-78b4522ca14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6d0ee9f-8710-41fd-99f7-2fb75bf02863" ContentTypeId="0x010100FB4C6E30547F374CB549E8E6B7FCB0080F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deTopic xmlns="f26b791e-c56c-4b52-ac51-9644f102fee4" xsi:nil="true"/>
    <n508b1b3115542a3902289ee625db078 xmlns="f26b791e-c56c-4b52-ac51-9644f102fee4">
      <Terms xmlns="http://schemas.microsoft.com/office/infopath/2007/PartnerControls"/>
    </n508b1b3115542a3902289ee625db078>
    <cdeAppDate xmlns="f26b791e-c56c-4b52-ac51-9644f102fee4">2021-10-13T07:00:00+00:00</cdeAppDate>
    <c8aa95c8cdb6457fb8f2e5f6084cf002 xmlns="f26b791e-c56c-4b52-ac51-9644f102fe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2834a7b2-12ce-4ef2-ab1e-a9ff2099da74</TermId>
        </TermInfo>
      </Terms>
    </c8aa95c8cdb6457fb8f2e5f6084cf002>
    <TaxCatchAll xmlns="f26b791e-c56c-4b52-ac51-9644f102fee4">
      <Value>6</Value>
      <Value>1</Value>
      <Value>7</Value>
    </TaxCatchAll>
    <i2abd75ab2244fb5a3aa27ce6cb8baf2 xmlns="f26b791e-c56c-4b52-ac51-9644f102fe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Management</TermName>
          <TermId xmlns="http://schemas.microsoft.com/office/infopath/2007/PartnerControls">12bf02e2-16af-4a9b-b228-3473fc417f23</TermId>
        </TermInfo>
      </Terms>
    </i2abd75ab2244fb5a3aa27ce6cb8baf2>
    <n5ea2e038dc0421ca92519c842b0b40d xmlns="f26b791e-c56c-4b52-ac51-9644f102fee4">
      <Terms xmlns="http://schemas.microsoft.com/office/infopath/2007/PartnerControls"/>
    </n5ea2e038dc0421ca92519c842b0b40d>
    <a0fd77e6ca7a4acbaf0c97133f33e139 xmlns="f26b791e-c56c-4b52-ac51-9644f102fe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Atlas</TermName>
          <TermId xmlns="http://schemas.microsoft.com/office/infopath/2007/PartnerControls">9dca66e0-bfdf-463c-a1c2-0f1422ccb255</TermId>
        </TermInfo>
      </Terms>
    </a0fd77e6ca7a4acbaf0c97133f33e139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808E4-F7AC-44BC-A09F-3EE1845F6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6b791e-c56c-4b52-ac51-9644f102f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A81B8-2329-4E25-AFF7-B6AA36AEF92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3310E54-DE77-4822-A184-D5DF3C4CFC4B}">
  <ds:schemaRefs>
    <ds:schemaRef ds:uri="http://schemas.microsoft.com/office/2006/metadata/properties"/>
    <ds:schemaRef ds:uri="http://schemas.microsoft.com/office/infopath/2007/PartnerControls"/>
    <ds:schemaRef ds:uri="f26b791e-c56c-4b52-ac51-9644f102fee4"/>
  </ds:schemaRefs>
</ds:datastoreItem>
</file>

<file path=customXml/itemProps4.xml><?xml version="1.0" encoding="utf-8"?>
<ds:datastoreItem xmlns:ds="http://schemas.openxmlformats.org/officeDocument/2006/customXml" ds:itemID="{819D75BD-76C3-4CA1-AF4A-EFF90ED68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Luveshni Odayar</dc:creator>
  <cp:lastModifiedBy>Luveshni Odayar</cp:lastModifiedBy>
  <cp:revision>2</cp:revision>
  <dcterms:created xsi:type="dcterms:W3CDTF">2021-10-08T07:12:34Z</dcterms:created>
  <dcterms:modified xsi:type="dcterms:W3CDTF">2022-02-25T07:33:40Z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0x010100FB4C6E30547F374CB549E8E6B7FCB0080F00B88572A9D444CE49871D0E8735BAEF3C</vt:lpwstr>
  </property>
  <property fmtid="{D5CDD505-2E9C-101B-9397-08002B2CF9AE}" pid="3" name="cdeDoc">
    <vt:lpwstr>6;#Presentations|2834a7b2-12ce-4ef2-ab1e-a9ff2099da74</vt:lpwstr>
  </property>
  <property fmtid="{D5CDD505-2E9C-101B-9397-08002B2CF9AE}" pid="4" name="cdeProj">
    <vt:lpwstr>7;#Atlas|9dca66e0-bfdf-463c-a1c2-0f1422ccb255</vt:lpwstr>
  </property>
  <property fmtid="{D5CDD505-2E9C-101B-9397-08002B2CF9AE}" pid="5" name="cdeExtParty">
    <vt:lpwstr/>
  </property>
  <property fmtid="{D5CDD505-2E9C-101B-9397-08002B2CF9AE}" pid="6" name="cdeTheme">
    <vt:lpwstr/>
  </property>
  <property fmtid="{D5CDD505-2E9C-101B-9397-08002B2CF9AE}" pid="7" name="cdeDept">
    <vt:lpwstr>1;#Project Management|12bf02e2-16af-4a9b-b228-3473fc417f23</vt:lpwstr>
  </property>
</Properties>
</file>