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3" d="100"/>
          <a:sy n="43" d="100"/>
        </p:scale>
        <p:origin x="3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1B28-DDD1-4932-BC8E-97C9D39E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CA414-00FC-4846-8499-AA754A2D5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C498-8086-4D0A-9A0B-FC3C21F0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9F98-5499-4F09-AC11-5091B982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6334A-7ABC-4C42-BEBB-D62E340B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188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32E2-708A-4F05-8A25-C9A585B1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C0AC3-5428-4F2C-A2CD-7036D3527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4A32-7050-45DE-B2CE-B8F7ADBC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1106-BCD9-409D-83F6-081F5190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81CDD-F279-4D69-BE08-25CF35DB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112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6D064-D96D-42CB-8F2C-3E4D9A6E9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5EAF4-23FF-4CBC-A29A-7BEA94C5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06613-BE6A-4FCC-B006-A65BA13F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6C5-6BA8-4D93-BA07-9D21DBE1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770F5-B613-4084-8CAC-FAD4FB10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136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E7EB-CE26-4683-A49A-2E0D2A04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5B4A-7339-4629-834D-8AE6DD14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839D-B9BF-43F8-97FF-F91456BC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12641-3BAE-4A3F-81EA-DA5835F0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9216-5AEE-40FD-B002-E5B6B609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827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5A74-2DBA-4A42-8538-85FF4BCE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34EA-4B75-4C0F-808E-5B6A8A5A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0297-FBA9-4DE4-9E7A-0C5B072F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BD02D-BD1D-4AE3-A9F8-229F8DA2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A2CE-600C-4ECC-B819-81D5B866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5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CF48-9D47-4941-AC9B-50918011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8C19-0C18-433D-9B8C-8D176FC56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F7974-775D-41AB-9DA2-56934BB0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4D1EB-BF00-4F54-B074-556FECAA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F2EA1-FFE3-4C1B-9896-92C35D83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C4CCF-4CA7-4860-A1CD-AD967067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59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5A60-0E1C-46EB-A0EA-A20AD65D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7ED0E-F92F-439C-9597-DC5CBC678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155F0-BE23-4FC3-8E0B-8BA4B84FE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43B1D-CD5F-4761-8CD3-84CB80AFA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33A38-2DD2-4F7C-8608-486F84AF3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AA281-A1C8-47FF-8E66-9B680E0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3B251-5E6B-46E5-850B-27972F1F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8CC4-5C9A-41FF-A605-9D379F51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800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673A-073A-497F-B51C-BB3018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6629A-F2A9-4EA8-B8EB-04FB5C36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9C822-F1D4-46C7-81EF-3D2ED808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56724-2FA6-44F9-BB80-86801D90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024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C514B-D8DF-4D43-B86E-2FA9D52F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542F6-D7DF-4BB4-A2C7-64A6AF73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FD71A-5037-40F0-B2F7-5B14E226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101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50E8-5CF6-434C-9D1A-C235F3E3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7A53-5295-4B7E-A271-6643AA4D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67209-1201-457B-8E8B-862C6BD4D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9E659-7F62-471F-AF53-7D30FCEB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1CA82-94FB-4EE2-BCAF-5950A974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67E28-D6F7-4E63-A946-18C21E7B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516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D2FD-B964-4705-8C7B-2067E902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C55A4-7123-4498-B665-E884EC89A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6A59C-8769-4070-B629-04B4B7EE7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4AF64-7E0C-427F-945E-73C2BE0C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4E4E5-4832-48AD-B618-8BB68418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D932B-D410-4647-BFEA-5936D2C4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757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66902-5058-44D9-ADE1-116C4E0D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6DEF2-4AAC-43D8-B28E-1C864786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E3AE3-548F-4FF8-BD74-544947CB2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B1DF-5DDC-4AAE-83AE-D98D9A82F504}" type="datetimeFigureOut">
              <a:rPr lang="en-ZA" smtClean="0"/>
              <a:t>2022/02/25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38D48-631A-495D-953E-9AD2DFE90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A5326-C3D6-4F6C-9AAB-7574AA7DD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02A5-3F45-4AF1-BCDF-254A5107C2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9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4C7CF1-A90A-4344-8578-83BBF25B7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7F9B92FE-8C5F-4ED9-8E32-AC614EADA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0095B72-D291-4686-A14B-0191D468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1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57E8C5F0-8D88-4070-A083-52E176BE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2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5F3234-AD4D-42A7-B058-DAE1181C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FC75205-264C-44E1-B883-5EA532EF1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5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CDB1EDD-9EC3-4517-A239-91545F21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6B591F-848B-43E5-B1A7-0A2B1239E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0C03990-9613-4088-8FF4-C36455992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B8A42B-4121-4991-80E7-A3302912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06D91B3-F686-4A22-9DC7-2D4782CE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7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5160ED-1180-4926-9290-F2E466988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4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803CE3-9CDD-464B-9DF6-6E97506C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5F1FB4-98B1-4473-988A-2B576D1E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s" ma:contentTypeID="0x010100FB4C6E30547F374CB549E8E6B7FCB0080F00B88572A9D444CE49871D0E8735BAEF3C" ma:contentTypeVersion="3" ma:contentTypeDescription="" ma:contentTypeScope="" ma:versionID="365a43e67b946db238e2c5d7e9f64635">
  <xsd:schema xmlns:xsd="http://www.w3.org/2001/XMLSchema" xmlns:xs="http://www.w3.org/2001/XMLSchema" xmlns:p="http://schemas.microsoft.com/office/2006/metadata/properties" xmlns:ns2="f26b791e-c56c-4b52-ac51-9644f102fee4" targetNamespace="http://schemas.microsoft.com/office/2006/metadata/properties" ma:root="true" ma:fieldsID="9f6f614c99b1ac16c3751d2729f75e2a" ns2:_="">
    <xsd:import namespace="f26b791e-c56c-4b52-ac51-9644f102fee4"/>
    <xsd:element name="properties">
      <xsd:complexType>
        <xsd:sequence>
          <xsd:element name="documentManagement">
            <xsd:complexType>
              <xsd:all>
                <xsd:element ref="ns2:cdeAppDate"/>
                <xsd:element ref="ns2:cdeTopic" minOccurs="0"/>
                <xsd:element ref="ns2:i2abd75ab2244fb5a3aa27ce6cb8baf2" minOccurs="0"/>
                <xsd:element ref="ns2:TaxCatchAll" minOccurs="0"/>
                <xsd:element ref="ns2:TaxCatchAllLabel" minOccurs="0"/>
                <xsd:element ref="ns2:c8aa95c8cdb6457fb8f2e5f6084cf002" minOccurs="0"/>
                <xsd:element ref="ns2:a0fd77e6ca7a4acbaf0c97133f33e139" minOccurs="0"/>
                <xsd:element ref="ns2:n5ea2e038dc0421ca92519c842b0b40d" minOccurs="0"/>
                <xsd:element ref="ns2:n508b1b3115542a3902289ee625db07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b791e-c56c-4b52-ac51-9644f102fee4" elementFormDefault="qualified">
    <xsd:import namespace="http://schemas.microsoft.com/office/2006/documentManagement/types"/>
    <xsd:import namespace="http://schemas.microsoft.com/office/infopath/2007/PartnerControls"/>
    <xsd:element name="cdeAppDate" ma:index="4" ma:displayName="Applicable Date" ma:default="[today]" ma:format="DateOnly" ma:internalName="cdeAppDate">
      <xsd:simpleType>
        <xsd:restriction base="dms:DateTime"/>
      </xsd:simpleType>
    </xsd:element>
    <xsd:element name="cdeTopic" ma:index="8" nillable="true" ma:displayName="Topic" ma:internalName="cdeTopic">
      <xsd:simpleType>
        <xsd:restriction base="dms:Text">
          <xsd:maxLength value="255"/>
        </xsd:restriction>
      </xsd:simpleType>
    </xsd:element>
    <xsd:element name="i2abd75ab2244fb5a3aa27ce6cb8baf2" ma:index="9" ma:taxonomy="true" ma:internalName="i2abd75ab2244fb5a3aa27ce6cb8baf2" ma:taxonomyFieldName="cdeDept" ma:displayName="Department Name" ma:default="" ma:fieldId="{22abd75a-b224-4fb5-a3aa-27ce6cb8baf2}" ma:sspId="b6d0ee9f-8710-41fd-99f7-2fb75bf02863" ma:termSetId="d5edbe30-4850-4978-b590-7caa8c3d95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3d89b99-3bc8-4897-9ee3-ce5d5e55e943}" ma:internalName="TaxCatchAll" ma:showField="CatchAllData" ma:web="e887154a-493b-447c-933c-1c9a5eba4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3d89b99-3bc8-4897-9ee3-ce5d5e55e943}" ma:internalName="TaxCatchAllLabel" ma:readOnly="true" ma:showField="CatchAllDataLabel" ma:web="e887154a-493b-447c-933c-1c9a5eba4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8aa95c8cdb6457fb8f2e5f6084cf002" ma:index="13" ma:taxonomy="true" ma:internalName="c8aa95c8cdb6457fb8f2e5f6084cf002" ma:taxonomyFieldName="cdeDoc" ma:displayName="Document Type" ma:default="" ma:fieldId="{c8aa95c8-cdb6-457f-b8f2-e5f6084cf002}" ma:sspId="b6d0ee9f-8710-41fd-99f7-2fb75bf02863" ma:termSetId="72489a37-a98c-495b-aa1e-c122a03900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fd77e6ca7a4acbaf0c97133f33e139" ma:index="15" ma:taxonomy="true" ma:internalName="a0fd77e6ca7a4acbaf0c97133f33e139" ma:taxonomyFieldName="cdeProj" ma:displayName="Project" ma:readOnly="false" ma:default="" ma:fieldId="{a0fd77e6-ca7a-4acb-af0c-97133f33e139}" ma:sspId="b6d0ee9f-8710-41fd-99f7-2fb75bf02863" ma:termSetId="0ee3e2b8-2687-421d-bab6-1a22f9dd2b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ea2e038dc0421ca92519c842b0b40d" ma:index="17" nillable="true" ma:taxonomy="true" ma:internalName="n5ea2e038dc0421ca92519c842b0b40d" ma:taxonomyFieldName="cdeExtParty" ma:displayName="External Party" ma:readOnly="false" ma:default="" ma:fieldId="{75ea2e03-8dc0-421c-a925-19c842b0b40d}" ma:sspId="b6d0ee9f-8710-41fd-99f7-2fb75bf02863" ma:termSetId="28531511-8fbd-462d-9219-9641e6e6cb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08b1b3115542a3902289ee625db078" ma:index="19" nillable="true" ma:taxonomy="true" ma:internalName="n508b1b3115542a3902289ee625db078" ma:taxonomyFieldName="cdeTheme" ma:displayName="Theme" ma:default="" ma:fieldId="{7508b1b3-1155-42a3-9022-89ee625db078}" ma:sspId="b6d0ee9f-8710-41fd-99f7-2fb75bf02863" ma:termSetId="f709e961-2834-499f-acf3-78b4522ca14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6d0ee9f-8710-41fd-99f7-2fb75bf02863" ContentTypeId="0x010100FB4C6E30547F374CB549E8E6B7FCB0080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deTopic xmlns="f26b791e-c56c-4b52-ac51-9644f102fee4" xsi:nil="true"/>
    <n508b1b3115542a3902289ee625db078 xmlns="f26b791e-c56c-4b52-ac51-9644f102fee4">
      <Terms xmlns="http://schemas.microsoft.com/office/infopath/2007/PartnerControls"/>
    </n508b1b3115542a3902289ee625db078>
    <cdeAppDate xmlns="f26b791e-c56c-4b52-ac51-9644f102fee4">2021-10-13T07:00:00+00:00</cdeAppDate>
    <c8aa95c8cdb6457fb8f2e5f6084cf002 xmlns="f26b791e-c56c-4b52-ac51-9644f102fe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2834a7b2-12ce-4ef2-ab1e-a9ff2099da74</TermId>
        </TermInfo>
      </Terms>
    </c8aa95c8cdb6457fb8f2e5f6084cf002>
    <TaxCatchAll xmlns="f26b791e-c56c-4b52-ac51-9644f102fee4">
      <Value>6</Value>
      <Value>1</Value>
      <Value>7</Value>
    </TaxCatchAll>
    <i2abd75ab2244fb5a3aa27ce6cb8baf2 xmlns="f26b791e-c56c-4b52-ac51-9644f102fe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Management</TermName>
          <TermId xmlns="http://schemas.microsoft.com/office/infopath/2007/PartnerControls">12bf02e2-16af-4a9b-b228-3473fc417f23</TermId>
        </TermInfo>
      </Terms>
    </i2abd75ab2244fb5a3aa27ce6cb8baf2>
    <n5ea2e038dc0421ca92519c842b0b40d xmlns="f26b791e-c56c-4b52-ac51-9644f102fee4">
      <Terms xmlns="http://schemas.microsoft.com/office/infopath/2007/PartnerControls"/>
    </n5ea2e038dc0421ca92519c842b0b40d>
    <a0fd77e6ca7a4acbaf0c97133f33e139 xmlns="f26b791e-c56c-4b52-ac51-9644f102fe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Atlas</TermName>
          <TermId xmlns="http://schemas.microsoft.com/office/infopath/2007/PartnerControls">9dca66e0-bfdf-463c-a1c2-0f1422ccb255</TermId>
        </TermInfo>
      </Terms>
    </a0fd77e6ca7a4acbaf0c97133f33e139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2D843-6549-4EC0-86D0-76811C9EBA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6b791e-c56c-4b52-ac51-9644f102f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47222B-FD89-42E3-B726-4D831A6A49F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018DB46-DD94-4418-926E-EF4507B6A8AF}">
  <ds:schemaRefs>
    <ds:schemaRef ds:uri="http://schemas.microsoft.com/office/2006/metadata/properties"/>
    <ds:schemaRef ds:uri="http://schemas.microsoft.com/office/infopath/2007/PartnerControls"/>
    <ds:schemaRef ds:uri="f26b791e-c56c-4b52-ac51-9644f102fee4"/>
  </ds:schemaRefs>
</ds:datastoreItem>
</file>

<file path=customXml/itemProps4.xml><?xml version="1.0" encoding="utf-8"?>
<ds:datastoreItem xmlns:ds="http://schemas.openxmlformats.org/officeDocument/2006/customXml" ds:itemID="{58D61770-6A21-4FD6-AF86-6170BF4038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Luveshni Odayar</dc:creator>
  <cp:lastModifiedBy>Luveshni Odayar</cp:lastModifiedBy>
  <cp:revision>3</cp:revision>
  <dcterms:created xsi:type="dcterms:W3CDTF">2021-10-08T07:00:35Z</dcterms:created>
  <dcterms:modified xsi:type="dcterms:W3CDTF">2022-02-25T14:53:04Z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0x010100FB4C6E30547F374CB549E8E6B7FCB0080F00B88572A9D444CE49871D0E8735BAEF3C</vt:lpwstr>
  </property>
  <property fmtid="{D5CDD505-2E9C-101B-9397-08002B2CF9AE}" pid="3" name="cdeDoc">
    <vt:lpwstr>6;#Presentations|2834a7b2-12ce-4ef2-ab1e-a9ff2099da74</vt:lpwstr>
  </property>
  <property fmtid="{D5CDD505-2E9C-101B-9397-08002B2CF9AE}" pid="4" name="cdeProj">
    <vt:lpwstr>7;#Atlas|9dca66e0-bfdf-463c-a1c2-0f1422ccb255</vt:lpwstr>
  </property>
  <property fmtid="{D5CDD505-2E9C-101B-9397-08002B2CF9AE}" pid="5" name="cdeExtParty">
    <vt:lpwstr/>
  </property>
  <property fmtid="{D5CDD505-2E9C-101B-9397-08002B2CF9AE}" pid="6" name="cdeTheme">
    <vt:lpwstr/>
  </property>
  <property fmtid="{D5CDD505-2E9C-101B-9397-08002B2CF9AE}" pid="7" name="cdeDept">
    <vt:lpwstr>1;#Project Management|12bf02e2-16af-4a9b-b228-3473fc417f23</vt:lpwstr>
  </property>
</Properties>
</file>